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1"/>
  </p:notesMasterIdLst>
  <p:sldIdLst>
    <p:sldId id="305" r:id="rId2"/>
    <p:sldId id="306" r:id="rId3"/>
    <p:sldId id="258" r:id="rId4"/>
    <p:sldId id="259" r:id="rId5"/>
    <p:sldId id="260" r:id="rId6"/>
    <p:sldId id="261" r:id="rId7"/>
    <p:sldId id="262" r:id="rId8"/>
    <p:sldId id="307" r:id="rId9"/>
    <p:sldId id="308" r:id="rId1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0B549B0A-1E84-FD6B-EB9E-A32D73260A68}" name="Flodman, Pamela" initials="FP" userId="S::pflodman@hs.uci.edu::da85c223-5d93-4f5e-addd-96d2ff98dd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C2B42-B541-9C70-6F4B-6BD5D20F2BA5}" v="67" dt="2022-10-28T21:50:00.264"/>
    <p1510:client id="{91543F57-E798-4B28-A5CB-C67274BCC673}" v="478" dt="2022-10-23T17:09:36.40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91"/>
    <p:restoredTop sz="94419" autoAdjust="0"/>
  </p:normalViewPr>
  <p:slideViewPr>
    <p:cSldViewPr snapToGrid="0" snapToObjects="1">
      <p:cViewPr varScale="1">
        <p:scale>
          <a:sx n="68" d="100"/>
          <a:sy n="68" d="100"/>
        </p:scale>
        <p:origin x="224" y="106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72a3b3e7ac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72a3b3e7ac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3d9e33ac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73d9e33ac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73d9e33ac2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73d9e33ac2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3d9e33ac2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3d9e33ac2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73d9e33ac2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73d9e33ac2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73d9e33ac2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73d9e33ac2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3d9e33ac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73d9e33ac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73d9e33ac2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73d9e33ac2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67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041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415667" y="1108233"/>
            <a:ext cx="7113200" cy="16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3333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200" cy="12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68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830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12192333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168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575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>
            <a:off x="1" y="58834"/>
            <a:ext cx="5751500" cy="5865833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67" y="0"/>
            <a:ext cx="5755867" cy="58608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2000" cy="3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200" cy="54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93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2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2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330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579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50192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170000" cy="2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15600" y="3187533"/>
            <a:ext cx="4170000" cy="3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09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370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2000" cy="54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541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5825333"/>
            <a:ext cx="12192000" cy="10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5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3988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800" cy="17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The Benefits of </a:t>
            </a:r>
            <a:endParaRPr/>
          </a:p>
          <a:p>
            <a:r>
              <a:rPr lang="en"/>
              <a:t>Neuro Physical Therapy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en"/>
              <a:t>Melody Bandley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PT vs. Neuro PT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200" cy="41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ctr">
              <a:buNone/>
            </a:pPr>
            <a:r>
              <a:rPr lang="en" sz="3067" b="1">
                <a:solidFill>
                  <a:schemeClr val="dk1"/>
                </a:solidFill>
              </a:rPr>
              <a:t>Physical Therapy</a:t>
            </a:r>
            <a:endParaRPr sz="3067" b="1">
              <a:solidFill>
                <a:schemeClr val="dk1"/>
              </a:solidFill>
            </a:endParaRPr>
          </a:p>
          <a:p>
            <a:pPr marL="0" indent="0" algn="ctr">
              <a:spcBef>
                <a:spcPts val="1600"/>
              </a:spcBef>
              <a:buNone/>
            </a:pPr>
            <a:r>
              <a:rPr lang="en" sz="2800">
                <a:solidFill>
                  <a:schemeClr val="dk1"/>
                </a:solidFill>
              </a:rPr>
              <a:t>Addresses movement issues due to injury or disease affecting part of the body. </a:t>
            </a:r>
            <a:endParaRPr sz="2800">
              <a:solidFill>
                <a:schemeClr val="dk1"/>
              </a:solidFill>
            </a:endParaRP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Example: Sprained ankle</a:t>
            </a:r>
            <a:r>
              <a:rPr lang="en" sz="3067"/>
              <a:t> </a:t>
            </a:r>
            <a:endParaRPr sz="3067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200" cy="41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ctr">
              <a:buNone/>
            </a:pPr>
            <a:r>
              <a:rPr lang="en" sz="3067" b="1">
                <a:solidFill>
                  <a:schemeClr val="dk1"/>
                </a:solidFill>
              </a:rPr>
              <a:t>Neurologic Physical Therapy</a:t>
            </a:r>
            <a:endParaRPr sz="3067" b="1">
              <a:solidFill>
                <a:schemeClr val="dk1"/>
              </a:solidFill>
            </a:endParaRPr>
          </a:p>
          <a:p>
            <a:pPr marL="0" indent="0" algn="ctr">
              <a:spcBef>
                <a:spcPts val="1600"/>
              </a:spcBef>
              <a:buNone/>
            </a:pPr>
            <a:r>
              <a:rPr lang="en" sz="2800">
                <a:solidFill>
                  <a:schemeClr val="dk1"/>
                </a:solidFill>
              </a:rPr>
              <a:t>Addresses movement issues due to injury or disease affecting the brain/nervous system.</a:t>
            </a:r>
            <a:endParaRPr sz="2800">
              <a:solidFill>
                <a:schemeClr val="dk1"/>
              </a:solidFill>
            </a:endParaRPr>
          </a:p>
          <a:p>
            <a:pPr marL="0" indent="0" algn="ctr">
              <a:spcBef>
                <a:spcPts val="1600"/>
              </a:spcBef>
              <a:buNone/>
            </a:pPr>
            <a:r>
              <a:rPr lang="en" sz="2800">
                <a:solidFill>
                  <a:schemeClr val="dk1"/>
                </a:solidFill>
              </a:rPr>
              <a:t>Example: Huntington’s Disease</a:t>
            </a:r>
            <a:endParaRPr sz="2800">
              <a:solidFill>
                <a:schemeClr val="dk1"/>
              </a:solidFill>
            </a:endParaRP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sz="266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Goals of Neuro PT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525033" y="2160867"/>
            <a:ext cx="11142000" cy="350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" sz="3393">
                <a:solidFill>
                  <a:schemeClr val="dk1"/>
                </a:solidFill>
              </a:rPr>
              <a:t>Improve movement and function </a:t>
            </a:r>
            <a:endParaRPr sz="3393">
              <a:solidFill>
                <a:schemeClr val="dk1"/>
              </a:solidFill>
            </a:endParaRPr>
          </a:p>
          <a:p>
            <a:pPr marL="0" indent="0" algn="ctr">
              <a:spcBef>
                <a:spcPts val="1600"/>
              </a:spcBef>
              <a:buNone/>
            </a:pPr>
            <a:r>
              <a:rPr lang="en" sz="3393">
                <a:solidFill>
                  <a:schemeClr val="dk1"/>
                </a:solidFill>
              </a:rPr>
              <a:t>Optimize independence and safety</a:t>
            </a:r>
            <a:endParaRPr sz="3393">
              <a:solidFill>
                <a:schemeClr val="dk1"/>
              </a:solidFill>
            </a:endParaRPr>
          </a:p>
          <a:p>
            <a:pPr marL="0" indent="0" algn="ctr">
              <a:spcBef>
                <a:spcPts val="1600"/>
              </a:spcBef>
              <a:buNone/>
            </a:pPr>
            <a:r>
              <a:rPr lang="en" sz="3660" b="1">
                <a:solidFill>
                  <a:schemeClr val="dk1"/>
                </a:solidFill>
              </a:rPr>
              <a:t>Individualized application of objectives</a:t>
            </a:r>
            <a:endParaRPr sz="3660" b="1">
              <a:solidFill>
                <a:schemeClr val="dk1"/>
              </a:solidFill>
            </a:endParaRPr>
          </a:p>
          <a:p>
            <a:pPr marL="0" indent="0" algn="ctr">
              <a:spcBef>
                <a:spcPts val="1600"/>
              </a:spcBef>
              <a:buNone/>
            </a:pPr>
            <a:r>
              <a:rPr lang="en" sz="3393">
                <a:solidFill>
                  <a:schemeClr val="dk1"/>
                </a:solidFill>
              </a:rPr>
              <a:t>Tailor the program to meet each person’s needs</a:t>
            </a:r>
            <a:endParaRPr sz="3393">
              <a:solidFill>
                <a:schemeClr val="dk1"/>
              </a:solidFill>
            </a:endParaRP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Tips for Success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15633" y="1986200"/>
            <a:ext cx="11360800" cy="446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82588">
              <a:buClr>
                <a:schemeClr val="dk1"/>
              </a:buClr>
              <a:buSzPts val="2100"/>
              <a:buAutoNum type="arabicPeriod"/>
            </a:pPr>
            <a:r>
              <a:rPr lang="en" sz="2800">
                <a:solidFill>
                  <a:schemeClr val="dk1"/>
                </a:solidFill>
              </a:rPr>
              <a:t>Motivation to exercise is very individual, find what works</a:t>
            </a:r>
            <a:endParaRPr sz="2800">
              <a:solidFill>
                <a:schemeClr val="dk1"/>
              </a:solidFill>
            </a:endParaRPr>
          </a:p>
          <a:p>
            <a:pPr indent="-482588">
              <a:buClr>
                <a:schemeClr val="dk1"/>
              </a:buClr>
              <a:buSzPts val="2100"/>
              <a:buAutoNum type="arabicPeriod"/>
            </a:pPr>
            <a:r>
              <a:rPr lang="en" sz="2800">
                <a:solidFill>
                  <a:schemeClr val="dk1"/>
                </a:solidFill>
              </a:rPr>
              <a:t>Be specific - avoid generalities when setting goals</a:t>
            </a:r>
            <a:endParaRPr sz="2800">
              <a:solidFill>
                <a:schemeClr val="dk1"/>
              </a:solidFill>
            </a:endParaRPr>
          </a:p>
          <a:p>
            <a:pPr indent="-482588">
              <a:buClr>
                <a:schemeClr val="dk1"/>
              </a:buClr>
              <a:buSzPts val="2100"/>
              <a:buAutoNum type="arabicPeriod"/>
            </a:pPr>
            <a:r>
              <a:rPr lang="en" sz="2800">
                <a:solidFill>
                  <a:schemeClr val="dk1"/>
                </a:solidFill>
              </a:rPr>
              <a:t>Work on the highest priorities to avoid getting overwhelmed</a:t>
            </a:r>
            <a:endParaRPr sz="2800">
              <a:solidFill>
                <a:schemeClr val="dk1"/>
              </a:solidFill>
            </a:endParaRPr>
          </a:p>
          <a:p>
            <a:pPr indent="-482588">
              <a:buClr>
                <a:schemeClr val="dk1"/>
              </a:buClr>
              <a:buSzPts val="2100"/>
              <a:buAutoNum type="arabicPeriod"/>
            </a:pPr>
            <a:r>
              <a:rPr lang="en" sz="2800">
                <a:solidFill>
                  <a:schemeClr val="dk1"/>
                </a:solidFill>
              </a:rPr>
              <a:t>Plan for small successes to help increase motivation</a:t>
            </a:r>
            <a:endParaRPr sz="2800">
              <a:solidFill>
                <a:schemeClr val="dk1"/>
              </a:solidFill>
            </a:endParaRPr>
          </a:p>
          <a:p>
            <a:pPr indent="-482588">
              <a:buClr>
                <a:schemeClr val="dk1"/>
              </a:buClr>
              <a:buSzPts val="2100"/>
              <a:buAutoNum type="arabicPeriod"/>
            </a:pPr>
            <a:r>
              <a:rPr lang="en" sz="2800">
                <a:solidFill>
                  <a:schemeClr val="dk1"/>
                </a:solidFill>
              </a:rPr>
              <a:t>Don’t be discouraged by resistance to exercise. Slowly introduce new exercises and be patient as a new routine is established.</a:t>
            </a:r>
            <a:endParaRPr sz="2800">
              <a:solidFill>
                <a:schemeClr val="dk1"/>
              </a:solidFill>
            </a:endParaRPr>
          </a:p>
          <a:p>
            <a:pPr marL="0" indent="0" algn="ctr">
              <a:spcBef>
                <a:spcPts val="1600"/>
              </a:spcBef>
              <a:buNone/>
            </a:pPr>
            <a:r>
              <a:rPr lang="en" sz="3200" b="1">
                <a:solidFill>
                  <a:schemeClr val="dk1"/>
                </a:solidFill>
              </a:rPr>
              <a:t>Repetition is the key to success</a:t>
            </a:r>
            <a:endParaRPr sz="3200" b="1">
              <a:solidFill>
                <a:schemeClr val="dk1"/>
              </a:solidFill>
            </a:endParaRP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Our Experience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65956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91054">
              <a:buClr>
                <a:schemeClr val="dk1"/>
              </a:buClr>
              <a:buSzPts val="2200"/>
            </a:pPr>
            <a:r>
              <a:rPr lang="en" sz="2933">
                <a:solidFill>
                  <a:schemeClr val="dk1"/>
                </a:solidFill>
              </a:rPr>
              <a:t>Our goals are to improve walking and balance</a:t>
            </a:r>
            <a:endParaRPr sz="2933">
              <a:solidFill>
                <a:schemeClr val="dk1"/>
              </a:solidFill>
            </a:endParaRPr>
          </a:p>
          <a:p>
            <a:pPr indent="-491054">
              <a:buClr>
                <a:schemeClr val="dk1"/>
              </a:buClr>
              <a:buSzPts val="2200"/>
            </a:pPr>
            <a:r>
              <a:rPr lang="en" sz="2933">
                <a:solidFill>
                  <a:schemeClr val="dk1"/>
                </a:solidFill>
              </a:rPr>
              <a:t>Safety equipment and therapist support make “risky” training possible</a:t>
            </a:r>
            <a:endParaRPr sz="2933">
              <a:solidFill>
                <a:schemeClr val="dk1"/>
              </a:solidFill>
            </a:endParaRPr>
          </a:p>
          <a:p>
            <a:pPr indent="-491054">
              <a:buClr>
                <a:schemeClr val="dk1"/>
              </a:buClr>
              <a:buSzPts val="2200"/>
            </a:pPr>
            <a:r>
              <a:rPr lang="en" sz="2933">
                <a:solidFill>
                  <a:schemeClr val="dk1"/>
                </a:solidFill>
              </a:rPr>
              <a:t>Cannot improve without “pushing the envelope”</a:t>
            </a:r>
            <a:endParaRPr sz="4896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2833" y="1884334"/>
            <a:ext cx="2668167" cy="4698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Variety in moderation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78000" y="2020367"/>
            <a:ext cx="11436000" cy="43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" sz="2533" b="1">
                <a:solidFill>
                  <a:schemeClr val="dk1"/>
                </a:solidFill>
              </a:rPr>
              <a:t>Balance love of routine with variety to keep progressing and maintain interest</a:t>
            </a:r>
            <a:endParaRPr sz="2533" b="1">
              <a:solidFill>
                <a:schemeClr val="dk1"/>
              </a:solidFill>
            </a:endParaRPr>
          </a:p>
          <a:p>
            <a:pPr marL="0" indent="0" algn="ctr">
              <a:spcBef>
                <a:spcPts val="1600"/>
              </a:spcBef>
              <a:buNone/>
            </a:pPr>
            <a:r>
              <a:rPr lang="en" sz="2533">
                <a:solidFill>
                  <a:schemeClr val="dk1"/>
                </a:solidFill>
              </a:rPr>
              <a:t>Address the same problem in multiple ways</a:t>
            </a:r>
            <a:endParaRPr sz="2533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533" b="1">
                <a:solidFill>
                  <a:schemeClr val="dk1"/>
                </a:solidFill>
              </a:rPr>
              <a:t>Example</a:t>
            </a:r>
            <a:endParaRPr sz="2533" b="1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533">
                <a:solidFill>
                  <a:schemeClr val="dk1"/>
                </a:solidFill>
              </a:rPr>
              <a:t>Improve balance by: </a:t>
            </a:r>
            <a:endParaRPr sz="2533">
              <a:solidFill>
                <a:schemeClr val="dk1"/>
              </a:solidFill>
            </a:endParaRPr>
          </a:p>
          <a:p>
            <a:pPr indent="-465655">
              <a:spcBef>
                <a:spcPts val="1600"/>
              </a:spcBef>
              <a:buClr>
                <a:schemeClr val="dk1"/>
              </a:buClr>
              <a:buSzPts val="1900"/>
            </a:pPr>
            <a:r>
              <a:rPr lang="en" sz="2533">
                <a:solidFill>
                  <a:schemeClr val="dk1"/>
                </a:solidFill>
              </a:rPr>
              <a:t>Improving core strength</a:t>
            </a:r>
            <a:endParaRPr sz="2533">
              <a:solidFill>
                <a:schemeClr val="dk1"/>
              </a:solidFill>
            </a:endParaRPr>
          </a:p>
          <a:p>
            <a:pPr indent="-465655">
              <a:buClr>
                <a:schemeClr val="dk1"/>
              </a:buClr>
              <a:buSzPts val="1900"/>
            </a:pPr>
            <a:r>
              <a:rPr lang="en" sz="2533">
                <a:solidFill>
                  <a:schemeClr val="dk1"/>
                </a:solidFill>
              </a:rPr>
              <a:t>Addressing muscle imbalance</a:t>
            </a:r>
            <a:endParaRPr sz="2533">
              <a:solidFill>
                <a:schemeClr val="dk1"/>
              </a:solidFill>
            </a:endParaRPr>
          </a:p>
          <a:p>
            <a:pPr indent="-465655">
              <a:buClr>
                <a:schemeClr val="dk1"/>
              </a:buClr>
              <a:buSzPts val="1900"/>
            </a:pPr>
            <a:r>
              <a:rPr lang="en" sz="2533">
                <a:solidFill>
                  <a:schemeClr val="dk1"/>
                </a:solidFill>
              </a:rPr>
              <a:t>Practicing walking and standing on various uneven surfaces</a:t>
            </a:r>
            <a:endParaRPr sz="2533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Examples of Helpful Balance Exercises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367" y="1787934"/>
            <a:ext cx="3673232" cy="489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7833" y="1787934"/>
            <a:ext cx="3673232" cy="4897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Helpful Equipment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2"/>
          </p:nvPr>
        </p:nvSpPr>
        <p:spPr>
          <a:xfrm>
            <a:off x="5287167" y="2007600"/>
            <a:ext cx="6489200" cy="41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695">
                <a:solidFill>
                  <a:schemeClr val="dk1"/>
                </a:solidFill>
              </a:rPr>
              <a:t>Aerobic Exercise is especially difficult for HD patients, but it is important as it helps improve strength and coordination, boosts mood and concentration, and also fights fatigue.</a:t>
            </a:r>
            <a:endParaRPr sz="2695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695">
                <a:solidFill>
                  <a:schemeClr val="dk1"/>
                </a:solidFill>
              </a:rPr>
              <a:t>A recumbent stepper is an excellent way for people with HD to get aerobic exercise safely.</a:t>
            </a:r>
            <a:endParaRPr sz="2695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2667">
              <a:solidFill>
                <a:schemeClr val="dk1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268" y="1839001"/>
            <a:ext cx="2654665" cy="4777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8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What I’ve seen…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64500" y="2020367"/>
            <a:ext cx="5680400" cy="442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82588">
              <a:lnSpc>
                <a:spcPct val="105000"/>
              </a:lnSpc>
              <a:buClr>
                <a:schemeClr val="dk1"/>
              </a:buClr>
              <a:buSzPts val="2100"/>
            </a:pPr>
            <a:r>
              <a:rPr lang="en" sz="2800">
                <a:solidFill>
                  <a:schemeClr val="dk1"/>
                </a:solidFill>
              </a:rPr>
              <a:t>Therapists elicit better effort and notice/address subtle issues.</a:t>
            </a:r>
            <a:endParaRPr sz="2800">
              <a:solidFill>
                <a:schemeClr val="dk1"/>
              </a:solidFill>
            </a:endParaRPr>
          </a:p>
          <a:p>
            <a:pPr indent="-482588">
              <a:lnSpc>
                <a:spcPct val="105000"/>
              </a:lnSpc>
              <a:buClr>
                <a:schemeClr val="dk1"/>
              </a:buClr>
              <a:buSzPts val="2100"/>
            </a:pPr>
            <a:r>
              <a:rPr lang="en" sz="2800">
                <a:solidFill>
                  <a:schemeClr val="dk1"/>
                </a:solidFill>
              </a:rPr>
              <a:t>Everything improves with practice.</a:t>
            </a:r>
            <a:endParaRPr sz="2800">
              <a:solidFill>
                <a:schemeClr val="dk1"/>
              </a:solidFill>
            </a:endParaRPr>
          </a:p>
          <a:p>
            <a:pPr indent="-482588">
              <a:lnSpc>
                <a:spcPct val="105000"/>
              </a:lnSpc>
              <a:buClr>
                <a:schemeClr val="dk1"/>
              </a:buClr>
              <a:buSzPts val="2100"/>
            </a:pPr>
            <a:r>
              <a:rPr lang="en" sz="2800">
                <a:solidFill>
                  <a:schemeClr val="dk1"/>
                </a:solidFill>
              </a:rPr>
              <a:t>The biggest obstacle is motivation. </a:t>
            </a:r>
            <a:endParaRPr sz="2800">
              <a:solidFill>
                <a:schemeClr val="dk1"/>
              </a:solidFill>
            </a:endParaRPr>
          </a:p>
          <a:p>
            <a:pPr indent="-482588">
              <a:lnSpc>
                <a:spcPct val="105000"/>
              </a:lnSpc>
              <a:buClr>
                <a:schemeClr val="dk1"/>
              </a:buClr>
              <a:buSzPts val="2100"/>
            </a:pPr>
            <a:r>
              <a:rPr lang="en" sz="2800">
                <a:solidFill>
                  <a:schemeClr val="dk1"/>
                </a:solidFill>
              </a:rPr>
              <a:t>PT </a:t>
            </a:r>
            <a:r>
              <a:rPr lang="en" sz="2800" i="1">
                <a:solidFill>
                  <a:schemeClr val="dk1"/>
                </a:solidFill>
              </a:rPr>
              <a:t>is</a:t>
            </a:r>
            <a:r>
              <a:rPr lang="en" sz="2800">
                <a:solidFill>
                  <a:schemeClr val="dk1"/>
                </a:solidFill>
              </a:rPr>
              <a:t> helping maintain and improve ability to function.</a:t>
            </a:r>
            <a:endParaRPr sz="2800">
              <a:solidFill>
                <a:schemeClr val="dk1"/>
              </a:solidFill>
            </a:endParaRPr>
          </a:p>
          <a:p>
            <a:pPr marL="0" indent="0">
              <a:lnSpc>
                <a:spcPct val="105000"/>
              </a:lnSpc>
              <a:spcBef>
                <a:spcPts val="1600"/>
              </a:spcBef>
              <a:spcAft>
                <a:spcPts val="1600"/>
              </a:spcAft>
              <a:buSzPts val="1018"/>
              <a:buNone/>
            </a:pPr>
            <a:endParaRPr sz="2467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001" y="1818251"/>
            <a:ext cx="5442033" cy="32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6159867" y="4988600"/>
            <a:ext cx="5333200" cy="162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indent="0">
              <a:buSzPts val="605"/>
              <a:buNone/>
            </a:pPr>
            <a:r>
              <a:rPr lang="en" sz="2051">
                <a:solidFill>
                  <a:schemeClr val="dk1"/>
                </a:solidFill>
              </a:rPr>
              <a:t>Kimberly Yoshinaga, PT, DPT</a:t>
            </a:r>
            <a:endParaRPr sz="2051">
              <a:solidFill>
                <a:schemeClr val="dk1"/>
              </a:solidFill>
            </a:endParaRPr>
          </a:p>
          <a:p>
            <a:pPr marL="0" indent="0">
              <a:buSzPts val="605"/>
              <a:buNone/>
            </a:pPr>
            <a:r>
              <a:rPr lang="en" sz="2051">
                <a:solidFill>
                  <a:schemeClr val="dk1"/>
                </a:solidFill>
              </a:rPr>
              <a:t>Precision Rehabilitation</a:t>
            </a:r>
            <a:endParaRPr sz="2051">
              <a:solidFill>
                <a:schemeClr val="dk1"/>
              </a:solidFill>
            </a:endParaRPr>
          </a:p>
          <a:p>
            <a:pPr marL="0" indent="0">
              <a:buSzPts val="605"/>
              <a:buNone/>
            </a:pPr>
            <a:r>
              <a:rPr lang="en" sz="2051">
                <a:solidFill>
                  <a:schemeClr val="dk1"/>
                </a:solidFill>
              </a:rPr>
              <a:t>3294 E. Spring St. Long Beach, CA 90806</a:t>
            </a:r>
            <a:endParaRPr sz="2051">
              <a:solidFill>
                <a:schemeClr val="dk1"/>
              </a:solidFill>
            </a:endParaRPr>
          </a:p>
          <a:p>
            <a:pPr marL="0" indent="0">
              <a:buSzPts val="605"/>
              <a:buNone/>
            </a:pPr>
            <a:r>
              <a:rPr lang="en" sz="2051">
                <a:solidFill>
                  <a:schemeClr val="dk1"/>
                </a:solidFill>
              </a:rPr>
              <a:t>(562) 988-3570</a:t>
            </a:r>
            <a:endParaRPr sz="205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329</Words>
  <Application>Microsoft Macintosh PowerPoint</Application>
  <PresentationFormat>Widescreen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Merriweather</vt:lpstr>
      <vt:lpstr>Roboto</vt:lpstr>
      <vt:lpstr>Paradigm</vt:lpstr>
      <vt:lpstr>The Benefits of  Neuro Physical Therapy</vt:lpstr>
      <vt:lpstr>PT vs. Neuro PT</vt:lpstr>
      <vt:lpstr>Goals of Neuro PT</vt:lpstr>
      <vt:lpstr>Tips for Success</vt:lpstr>
      <vt:lpstr>Our Experience</vt:lpstr>
      <vt:lpstr>Variety in moderation</vt:lpstr>
      <vt:lpstr>Examples of Helpful Balance Exercises</vt:lpstr>
      <vt:lpstr>Helpful Equipment</vt:lpstr>
      <vt:lpstr>What I’ve seen…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</dc:title>
  <dc:subject/>
  <dc:creator/>
  <cp:lastModifiedBy>Kirsten Klein</cp:lastModifiedBy>
  <cp:revision>196</cp:revision>
  <dcterms:created xsi:type="dcterms:W3CDTF">2022-10-23T16:17:52Z</dcterms:created>
  <dcterms:modified xsi:type="dcterms:W3CDTF">2022-11-29T06:55:52Z</dcterms:modified>
</cp:coreProperties>
</file>